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80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68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0690E-272F-4229-A669-3B80F4E2034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1850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D39FD8-418F-4299-99AC-A648037AB6E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0769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2DCD8-10CA-433C-855E-5C69F1101F5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8686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8986F9-E2B8-4A02-B6FF-01CACF7DF69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63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737164-3786-4B36-A00E-32747DA169D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8650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9F685-A0C8-4ECB-B2B9-A85F8EBB0BF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1422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51D31B-6EFC-4ADA-AEA5-FC89B9E1C7D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13992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5321D-10F6-495A-8389-4EF5BCA1A77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890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CC5D5D-55B3-420F-A265-99E7328B434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91735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680047-4F2D-46E1-8C62-C9F0BBF2B62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0971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F175FC-99E2-4577-A871-5F41D7EB61D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0933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29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0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1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2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3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4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38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3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4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8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49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0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52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3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4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5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6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7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8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59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0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1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2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4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5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6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7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8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69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0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1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2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3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4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5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6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7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8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79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80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sp>
          <p:nvSpPr>
            <p:cNvPr id="1081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84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85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86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68A3DC-7BD3-4E48-9E0F-17812E72033F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Presenting Your Budget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By Leo Isaac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Basic Rules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10 minute presentation</a:t>
            </a:r>
          </a:p>
          <a:p>
            <a:pPr eaLnBrk="1" hangingPunct="1"/>
            <a:r>
              <a:rPr lang="en-AU" altLang="en-US" smtClean="0"/>
              <a:t>Use overheads rather than palm cards</a:t>
            </a:r>
          </a:p>
          <a:p>
            <a:pPr eaLnBrk="1" hangingPunct="1"/>
            <a:r>
              <a:rPr lang="en-AU" altLang="en-US" smtClean="0"/>
              <a:t>Describe main features of your budget</a:t>
            </a:r>
          </a:p>
          <a:p>
            <a:pPr eaLnBrk="1" hangingPunct="1"/>
            <a:r>
              <a:rPr lang="en-AU" altLang="en-US" smtClean="0"/>
              <a:t>Be prepared to answer questions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Sources of Income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Describe your main sources of income</a:t>
            </a:r>
          </a:p>
          <a:p>
            <a:pPr eaLnBrk="1" hangingPunct="1"/>
            <a:r>
              <a:rPr lang="en-AU" altLang="en-US" smtClean="0"/>
              <a:t>Use a chart to indicate percentages</a:t>
            </a:r>
          </a:p>
          <a:p>
            <a:pPr eaLnBrk="1" hangingPunct="1"/>
            <a:r>
              <a:rPr lang="en-AU" altLang="en-US" smtClean="0"/>
              <a:t>Justify by showing key data upon which this income may depend:</a:t>
            </a:r>
          </a:p>
          <a:p>
            <a:pPr lvl="1" eaLnBrk="1" hangingPunct="1"/>
            <a:r>
              <a:rPr lang="en-AU" altLang="en-US" smtClean="0"/>
              <a:t>Membership numbers</a:t>
            </a:r>
          </a:p>
          <a:p>
            <a:pPr lvl="1" eaLnBrk="1" hangingPunct="1"/>
            <a:r>
              <a:rPr lang="en-AU" altLang="en-US" smtClean="0"/>
              <a:t>Programs </a:t>
            </a:r>
          </a:p>
          <a:p>
            <a:pPr lvl="1" eaLnBrk="1" hangingPunct="1"/>
            <a:r>
              <a:rPr lang="en-AU" altLang="en-US" smtClean="0"/>
              <a:t>Opening hours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Fee Structure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Show the fee structure for membership and participation</a:t>
            </a:r>
          </a:p>
          <a:p>
            <a:pPr eaLnBrk="1" hangingPunct="1"/>
            <a:r>
              <a:rPr lang="en-AU" altLang="en-US" smtClean="0"/>
              <a:t>Justify the fee structure by showing the overall profitability of the club, association or business.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Employees 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Provide and overview of the number of employees in the organisation</a:t>
            </a:r>
          </a:p>
          <a:p>
            <a:pPr eaLnBrk="1" hangingPunct="1"/>
            <a:r>
              <a:rPr lang="en-AU" altLang="en-US" smtClean="0"/>
              <a:t>Indicate the probable employment costs of individuals</a:t>
            </a:r>
          </a:p>
          <a:p>
            <a:pPr eaLnBrk="1" hangingPunct="1"/>
            <a:r>
              <a:rPr lang="en-AU" altLang="en-US" smtClean="0"/>
              <a:t>Show the total cost of employment as a percentage of all costs.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Program Expenditure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Provide an overview of the main programs and services.</a:t>
            </a:r>
          </a:p>
          <a:p>
            <a:pPr eaLnBrk="1" hangingPunct="1"/>
            <a:r>
              <a:rPr lang="en-AU" altLang="en-US" smtClean="0"/>
              <a:t>Show how you have costed the main programs.</a:t>
            </a:r>
          </a:p>
          <a:p>
            <a:pPr eaLnBrk="1" hangingPunct="1"/>
            <a:r>
              <a:rPr lang="en-AU" altLang="en-US" smtClean="0"/>
              <a:t>Identify and explain the key data upon which your program costing depends.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Overheads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Identify the most significant overheads apart from employment costs</a:t>
            </a:r>
          </a:p>
          <a:p>
            <a:pPr eaLnBrk="1" hangingPunct="1"/>
            <a:r>
              <a:rPr lang="en-AU" altLang="en-US" smtClean="0"/>
              <a:t>Show a pie chart that gives a breakdown in terms of percentage.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Overall Situation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Show overall profit situation</a:t>
            </a:r>
          </a:p>
          <a:p>
            <a:pPr eaLnBrk="1" hangingPunct="1"/>
            <a:r>
              <a:rPr lang="en-AU" altLang="en-US" smtClean="0"/>
              <a:t>Provide some key points about overall budget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54</TotalTime>
  <Words>189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Tahoma</vt:lpstr>
      <vt:lpstr>Arial</vt:lpstr>
      <vt:lpstr>Wingdings</vt:lpstr>
      <vt:lpstr>Calibri</vt:lpstr>
      <vt:lpstr>Blueprint</vt:lpstr>
      <vt:lpstr>Presenting Your Budget</vt:lpstr>
      <vt:lpstr>Basic Rules</vt:lpstr>
      <vt:lpstr>Sources of Income</vt:lpstr>
      <vt:lpstr>Fee Structure</vt:lpstr>
      <vt:lpstr>Employees </vt:lpstr>
      <vt:lpstr>Program Expenditure</vt:lpstr>
      <vt:lpstr>Overheads</vt:lpstr>
      <vt:lpstr>Overall Situation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Presenting Your Budget</dc:title>
  <dc:creator>Leo</dc:creator>
  <cp:lastModifiedBy>ukyawnaing</cp:lastModifiedBy>
  <cp:revision>1</cp:revision>
  <cp:lastPrinted>1601-01-01T00:00:00Z</cp:lastPrinted>
  <dcterms:created xsi:type="dcterms:W3CDTF">2008-09-15T13:32:27Z</dcterms:created>
  <dcterms:modified xsi:type="dcterms:W3CDTF">2015-04-02T11:53:50Z</dcterms:modified>
</cp:coreProperties>
</file>