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0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1CCFF-184B-4F9D-A8B9-2F4CD914900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2A2DC-8D22-4089-BB03-67DCB04F37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833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8845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8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93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594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989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618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956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21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227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100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350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818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4A16A-8A07-4154-8A44-8DE66D25F56F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397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BSBINN601B Manage Organisational Change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AU" sz="2800" dirty="0" smtClean="0"/>
              <a:t>The drivers of change (Pg. 32-34)</a:t>
            </a:r>
          </a:p>
          <a:p>
            <a:r>
              <a:rPr lang="en-AU" sz="2800" dirty="0" smtClean="0"/>
              <a:t>Figure 2.1: The Drivers of Change Model</a:t>
            </a:r>
          </a:p>
          <a:p>
            <a:r>
              <a:rPr lang="en-AU" sz="2800" dirty="0" smtClean="0"/>
              <a:t>Environment</a:t>
            </a:r>
          </a:p>
          <a:p>
            <a:r>
              <a:rPr lang="en-AU" sz="2800" dirty="0" smtClean="0"/>
              <a:t>Marketplace Requirements for success</a:t>
            </a:r>
          </a:p>
          <a:p>
            <a:r>
              <a:rPr lang="en-AU" sz="2800" dirty="0" smtClean="0"/>
              <a:t>Business Imperatives</a:t>
            </a:r>
          </a:p>
          <a:p>
            <a:r>
              <a:rPr lang="en-AU" sz="2800" dirty="0" smtClean="0"/>
              <a:t>Organizational Imperatives</a:t>
            </a:r>
          </a:p>
          <a:p>
            <a:r>
              <a:rPr lang="en-AU" sz="2800" dirty="0" smtClean="0"/>
              <a:t>Cultural Imperatives</a:t>
            </a:r>
          </a:p>
          <a:p>
            <a:r>
              <a:rPr lang="en-AU" sz="2800" dirty="0" smtClean="0"/>
              <a:t>Leader and Employee Behaviour</a:t>
            </a:r>
          </a:p>
          <a:p>
            <a:r>
              <a:rPr lang="en-AU" sz="2800" dirty="0" smtClean="0"/>
              <a:t>Leader and Employee Mindset 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99810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76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BSBINN601B Manage Organisational Change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BSBINN601B Manage Organisational Change</dc:title>
  <dc:creator>F55A-SX039</dc:creator>
  <cp:lastModifiedBy>F55A-SX039</cp:lastModifiedBy>
  <cp:revision>2</cp:revision>
  <dcterms:created xsi:type="dcterms:W3CDTF">2013-06-06T07:40:00Z</dcterms:created>
  <dcterms:modified xsi:type="dcterms:W3CDTF">2013-06-06T07:51:20Z</dcterms:modified>
</cp:coreProperties>
</file>