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9" r:id="rId2"/>
    <p:sldId id="256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0929"/>
  </p:normalViewPr>
  <p:slideViewPr>
    <p:cSldViewPr>
      <p:cViewPr varScale="1">
        <p:scale>
          <a:sx n="68" d="100"/>
          <a:sy n="68" d="100"/>
        </p:scale>
        <p:origin x="151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5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71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9" name="Rectangle 4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3" name="Rectangle 8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Rectangle 19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8" name="Rectangle 23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1" name="Rectangle 26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Rectangle 31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Rectangle 32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Rectangle 36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5" name="Rectangle 40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Rectangle 42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Rectangle 43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Rectangle 44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Rectangle 45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Rectangle 46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Rectangle 47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Rectangle 48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Rectangle 49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Rectangle 50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Rectangle 51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Rectangle 52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Rectangle 53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Rectangle 54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Rectangle 55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Rectangle 56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Rectangle 57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3" name="Rectangle 58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5" name="Rectangle 60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  <p:sp>
          <p:nvSpPr>
            <p:cNvPr id="6" name="Rectangle 63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7" name="Rectangle 6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</p:grpSp>
      <p:sp>
        <p:nvSpPr>
          <p:cNvPr id="68" name="Rectangle 65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543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543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69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BA153B-B48F-41E6-AEE1-1ED91E8BA9C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5033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484B23-469D-4D76-BFA6-7C2294618F6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7102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52435-F757-4D02-969D-971BD7FA0DB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5735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6E4249-E75C-4F03-8A75-6FA2D332AF6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137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2615BA-905A-4FE6-8A22-DCBCC9B8A58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4226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8DBC6-B1DF-4C4C-A410-060BFF2865B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6626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144749-5414-4E4A-A03C-0D94CD13EF6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5797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82B0D0-635F-4C81-92F0-EC6AC05B8AC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48755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B3F95-73CC-4354-8844-D596587DDA2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55917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055C2C-991B-4AED-ADDC-5B30165CBEE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4152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20743F-9CCF-4633-859F-8F1D7308A35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6920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hidden">
          <a:xfrm>
            <a:off x="0" y="0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hidden">
          <a:xfrm>
            <a:off x="152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hidden">
          <a:xfrm>
            <a:off x="304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hidden">
          <a:xfrm>
            <a:off x="457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hidden">
          <a:xfrm>
            <a:off x="609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hidden">
          <a:xfrm>
            <a:off x="762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hidden">
          <a:xfrm>
            <a:off x="914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hidden">
          <a:xfrm>
            <a:off x="1066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hidden">
          <a:xfrm>
            <a:off x="1219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hidden">
          <a:xfrm>
            <a:off x="1371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hidden">
          <a:xfrm>
            <a:off x="1524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hidden">
          <a:xfrm>
            <a:off x="1676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hidden">
          <a:xfrm>
            <a:off x="1828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hidden">
          <a:xfrm>
            <a:off x="1981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hidden">
          <a:xfrm>
            <a:off x="2133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hidden">
          <a:xfrm>
            <a:off x="2286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hidden">
          <a:xfrm>
            <a:off x="2438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8" name="Rectangle 20"/>
          <p:cNvSpPr>
            <a:spLocks noChangeArrowheads="1"/>
          </p:cNvSpPr>
          <p:nvPr/>
        </p:nvSpPr>
        <p:spPr bwMode="hidden">
          <a:xfrm>
            <a:off x="2590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hidden">
          <a:xfrm>
            <a:off x="2743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hidden">
          <a:xfrm>
            <a:off x="2895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1" name="Rectangle 23"/>
          <p:cNvSpPr>
            <a:spLocks noChangeArrowheads="1"/>
          </p:cNvSpPr>
          <p:nvPr/>
        </p:nvSpPr>
        <p:spPr bwMode="hidden">
          <a:xfrm>
            <a:off x="3048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hidden">
          <a:xfrm>
            <a:off x="3200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hidden">
          <a:xfrm>
            <a:off x="3352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4" name="Rectangle 26"/>
          <p:cNvSpPr>
            <a:spLocks noChangeArrowheads="1"/>
          </p:cNvSpPr>
          <p:nvPr/>
        </p:nvSpPr>
        <p:spPr bwMode="hidden">
          <a:xfrm>
            <a:off x="3505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5" name="Rectangle 27"/>
          <p:cNvSpPr>
            <a:spLocks noChangeArrowheads="1"/>
          </p:cNvSpPr>
          <p:nvPr/>
        </p:nvSpPr>
        <p:spPr bwMode="hidden">
          <a:xfrm>
            <a:off x="3657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6" name="Rectangle 28"/>
          <p:cNvSpPr>
            <a:spLocks noChangeArrowheads="1"/>
          </p:cNvSpPr>
          <p:nvPr/>
        </p:nvSpPr>
        <p:spPr bwMode="hidden">
          <a:xfrm>
            <a:off x="3810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7" name="Rectangle 29"/>
          <p:cNvSpPr>
            <a:spLocks noChangeArrowheads="1"/>
          </p:cNvSpPr>
          <p:nvPr/>
        </p:nvSpPr>
        <p:spPr bwMode="hidden">
          <a:xfrm>
            <a:off x="3962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8" name="Rectangle 30"/>
          <p:cNvSpPr>
            <a:spLocks noChangeArrowheads="1"/>
          </p:cNvSpPr>
          <p:nvPr/>
        </p:nvSpPr>
        <p:spPr bwMode="hidden">
          <a:xfrm>
            <a:off x="4114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79" name="Rectangle 31"/>
          <p:cNvSpPr>
            <a:spLocks noChangeArrowheads="1"/>
          </p:cNvSpPr>
          <p:nvPr/>
        </p:nvSpPr>
        <p:spPr bwMode="hidden">
          <a:xfrm>
            <a:off x="4267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0" name="Rectangle 32"/>
          <p:cNvSpPr>
            <a:spLocks noChangeArrowheads="1"/>
          </p:cNvSpPr>
          <p:nvPr/>
        </p:nvSpPr>
        <p:spPr bwMode="hidden">
          <a:xfrm>
            <a:off x="4419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1" name="Rectangle 33"/>
          <p:cNvSpPr>
            <a:spLocks noChangeArrowheads="1"/>
          </p:cNvSpPr>
          <p:nvPr/>
        </p:nvSpPr>
        <p:spPr bwMode="hidden">
          <a:xfrm>
            <a:off x="4572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2" name="Rectangle 34"/>
          <p:cNvSpPr>
            <a:spLocks noChangeArrowheads="1"/>
          </p:cNvSpPr>
          <p:nvPr/>
        </p:nvSpPr>
        <p:spPr bwMode="hidden">
          <a:xfrm>
            <a:off x="4724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3" name="Rectangle 35"/>
          <p:cNvSpPr>
            <a:spLocks noChangeArrowheads="1"/>
          </p:cNvSpPr>
          <p:nvPr/>
        </p:nvSpPr>
        <p:spPr bwMode="hidden">
          <a:xfrm>
            <a:off x="4876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4" name="Rectangle 36"/>
          <p:cNvSpPr>
            <a:spLocks noChangeArrowheads="1"/>
          </p:cNvSpPr>
          <p:nvPr/>
        </p:nvSpPr>
        <p:spPr bwMode="hidden">
          <a:xfrm>
            <a:off x="5029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5" name="Rectangle 37"/>
          <p:cNvSpPr>
            <a:spLocks noChangeArrowheads="1"/>
          </p:cNvSpPr>
          <p:nvPr/>
        </p:nvSpPr>
        <p:spPr bwMode="hidden">
          <a:xfrm>
            <a:off x="5181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6" name="Rectangle 38"/>
          <p:cNvSpPr>
            <a:spLocks noChangeArrowheads="1"/>
          </p:cNvSpPr>
          <p:nvPr/>
        </p:nvSpPr>
        <p:spPr bwMode="hidden">
          <a:xfrm>
            <a:off x="5334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7" name="Rectangle 39"/>
          <p:cNvSpPr>
            <a:spLocks noChangeArrowheads="1"/>
          </p:cNvSpPr>
          <p:nvPr/>
        </p:nvSpPr>
        <p:spPr bwMode="hidden">
          <a:xfrm>
            <a:off x="5486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8" name="Rectangle 40"/>
          <p:cNvSpPr>
            <a:spLocks noChangeArrowheads="1"/>
          </p:cNvSpPr>
          <p:nvPr/>
        </p:nvSpPr>
        <p:spPr bwMode="hidden">
          <a:xfrm>
            <a:off x="5638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89" name="Rectangle 41"/>
          <p:cNvSpPr>
            <a:spLocks noChangeArrowheads="1"/>
          </p:cNvSpPr>
          <p:nvPr/>
        </p:nvSpPr>
        <p:spPr bwMode="hidden">
          <a:xfrm>
            <a:off x="5791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0" name="Rectangle 42"/>
          <p:cNvSpPr>
            <a:spLocks noChangeArrowheads="1"/>
          </p:cNvSpPr>
          <p:nvPr/>
        </p:nvSpPr>
        <p:spPr bwMode="hidden">
          <a:xfrm>
            <a:off x="5943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hidden">
          <a:xfrm>
            <a:off x="6096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2" name="Rectangle 44"/>
          <p:cNvSpPr>
            <a:spLocks noChangeArrowheads="1"/>
          </p:cNvSpPr>
          <p:nvPr/>
        </p:nvSpPr>
        <p:spPr bwMode="hidden">
          <a:xfrm>
            <a:off x="6248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3" name="Rectangle 45"/>
          <p:cNvSpPr>
            <a:spLocks noChangeArrowheads="1"/>
          </p:cNvSpPr>
          <p:nvPr/>
        </p:nvSpPr>
        <p:spPr bwMode="hidden">
          <a:xfrm>
            <a:off x="6400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4" name="Rectangle 46"/>
          <p:cNvSpPr>
            <a:spLocks noChangeArrowheads="1"/>
          </p:cNvSpPr>
          <p:nvPr/>
        </p:nvSpPr>
        <p:spPr bwMode="hidden">
          <a:xfrm>
            <a:off x="6553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5" name="Rectangle 47"/>
          <p:cNvSpPr>
            <a:spLocks noChangeArrowheads="1"/>
          </p:cNvSpPr>
          <p:nvPr/>
        </p:nvSpPr>
        <p:spPr bwMode="hidden">
          <a:xfrm>
            <a:off x="6705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6" name="Rectangle 48"/>
          <p:cNvSpPr>
            <a:spLocks noChangeArrowheads="1"/>
          </p:cNvSpPr>
          <p:nvPr/>
        </p:nvSpPr>
        <p:spPr bwMode="hidden">
          <a:xfrm>
            <a:off x="6858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7" name="Rectangle 49"/>
          <p:cNvSpPr>
            <a:spLocks noChangeArrowheads="1"/>
          </p:cNvSpPr>
          <p:nvPr/>
        </p:nvSpPr>
        <p:spPr bwMode="hidden">
          <a:xfrm>
            <a:off x="7010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8" name="Rectangle 50"/>
          <p:cNvSpPr>
            <a:spLocks noChangeArrowheads="1"/>
          </p:cNvSpPr>
          <p:nvPr/>
        </p:nvSpPr>
        <p:spPr bwMode="hidden">
          <a:xfrm>
            <a:off x="7162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299" name="Rectangle 51"/>
          <p:cNvSpPr>
            <a:spLocks noChangeArrowheads="1"/>
          </p:cNvSpPr>
          <p:nvPr/>
        </p:nvSpPr>
        <p:spPr bwMode="hidden">
          <a:xfrm>
            <a:off x="7315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0" name="Rectangle 52"/>
          <p:cNvSpPr>
            <a:spLocks noChangeArrowheads="1"/>
          </p:cNvSpPr>
          <p:nvPr/>
        </p:nvSpPr>
        <p:spPr bwMode="hidden">
          <a:xfrm>
            <a:off x="7467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1" name="Rectangle 53"/>
          <p:cNvSpPr>
            <a:spLocks noChangeArrowheads="1"/>
          </p:cNvSpPr>
          <p:nvPr/>
        </p:nvSpPr>
        <p:spPr bwMode="hidden">
          <a:xfrm>
            <a:off x="7620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2" name="Rectangle 54"/>
          <p:cNvSpPr>
            <a:spLocks noChangeArrowheads="1"/>
          </p:cNvSpPr>
          <p:nvPr/>
        </p:nvSpPr>
        <p:spPr bwMode="hidden">
          <a:xfrm>
            <a:off x="7772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3" name="Rectangle 55"/>
          <p:cNvSpPr>
            <a:spLocks noChangeArrowheads="1"/>
          </p:cNvSpPr>
          <p:nvPr/>
        </p:nvSpPr>
        <p:spPr bwMode="hidden">
          <a:xfrm>
            <a:off x="7924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4" name="Rectangle 56"/>
          <p:cNvSpPr>
            <a:spLocks noChangeArrowheads="1"/>
          </p:cNvSpPr>
          <p:nvPr/>
        </p:nvSpPr>
        <p:spPr bwMode="hidden">
          <a:xfrm>
            <a:off x="8077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5" name="Rectangle 57"/>
          <p:cNvSpPr>
            <a:spLocks noChangeArrowheads="1"/>
          </p:cNvSpPr>
          <p:nvPr/>
        </p:nvSpPr>
        <p:spPr bwMode="hidden">
          <a:xfrm>
            <a:off x="8229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6" name="Rectangle 58"/>
          <p:cNvSpPr>
            <a:spLocks noChangeArrowheads="1"/>
          </p:cNvSpPr>
          <p:nvPr/>
        </p:nvSpPr>
        <p:spPr bwMode="hidden">
          <a:xfrm>
            <a:off x="83820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7" name="Rectangle 59"/>
          <p:cNvSpPr>
            <a:spLocks noChangeArrowheads="1"/>
          </p:cNvSpPr>
          <p:nvPr/>
        </p:nvSpPr>
        <p:spPr bwMode="hidden">
          <a:xfrm>
            <a:off x="85344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8" name="Rectangle 60"/>
          <p:cNvSpPr>
            <a:spLocks noChangeArrowheads="1"/>
          </p:cNvSpPr>
          <p:nvPr/>
        </p:nvSpPr>
        <p:spPr bwMode="hidden">
          <a:xfrm>
            <a:off x="86868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09" name="Rectangle 61"/>
          <p:cNvSpPr>
            <a:spLocks noChangeArrowheads="1"/>
          </p:cNvSpPr>
          <p:nvPr/>
        </p:nvSpPr>
        <p:spPr bwMode="hidden">
          <a:xfrm>
            <a:off x="88392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10" name="Rectangle 62"/>
          <p:cNvSpPr>
            <a:spLocks noChangeArrowheads="1"/>
          </p:cNvSpPr>
          <p:nvPr/>
        </p:nvSpPr>
        <p:spPr bwMode="hidden">
          <a:xfrm>
            <a:off x="8991600" y="9525"/>
            <a:ext cx="762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53311" name="Rectangle 63"/>
          <p:cNvSpPr>
            <a:spLocks noChangeArrowheads="1"/>
          </p:cNvSpPr>
          <p:nvPr/>
        </p:nvSpPr>
        <p:spPr bwMode="hidden">
          <a:xfrm>
            <a:off x="684213" y="0"/>
            <a:ext cx="8462962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108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8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53315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3317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C5ECA4-88C1-4CEC-86E1-58F8001C2A1C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9463" y="1766888"/>
            <a:ext cx="7678737" cy="762000"/>
          </a:xfrm>
        </p:spPr>
        <p:txBody>
          <a:bodyPr/>
          <a:lstStyle/>
          <a:p>
            <a:pPr eaLnBrk="1" hangingPunct="1"/>
            <a:r>
              <a:rPr lang="en-AU" altLang="en-US" smtClean="0"/>
              <a:t>The Budget Interview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Leo Isaac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209800" y="4114800"/>
            <a:ext cx="6096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 altLang="en-US"/>
              <a:t>The following slides provide advice to help you determine the difference between good and not so good interview questions. Click your left mouse button to step through the presentation.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3852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is sold at the bar?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Silly question!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5686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How many competitions have been </a:t>
            </a:r>
            <a:br>
              <a:rPr lang="en-AU" altLang="en-US"/>
            </a:br>
            <a:r>
              <a:rPr lang="en-AU" altLang="en-US"/>
              <a:t>planned for the current season?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Isn’t it next season you are budgeting for?</a:t>
            </a:r>
          </a:p>
          <a:p>
            <a:pPr eaLnBrk="1" hangingPunct="1"/>
            <a:endParaRPr lang="en-AU" altLang="en-US"/>
          </a:p>
          <a:p>
            <a:pPr eaLnBrk="1" hangingPunct="1"/>
            <a:r>
              <a:rPr lang="en-AU" altLang="en-US"/>
              <a:t>Anyway, just ask for next years calendar!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09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is the ration of male to female participants?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How will this help your budgeting?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5730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is the buying cost of trophies?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You could obtain basic information about the cost of trophies by visiting a web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45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How much is the electricity bill per year?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Why not ask for a copy of previous year’s financial accounts? Then you can get information on many costs.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5243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How much is player registration?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This information is likely found on the web site or in promotional brochures.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026"/>
          <p:cNvSpPr txBox="1">
            <a:spLocks noChangeArrowheads="1"/>
          </p:cNvSpPr>
          <p:nvPr/>
        </p:nvSpPr>
        <p:spPr bwMode="auto">
          <a:xfrm>
            <a:off x="1752600" y="1524000"/>
            <a:ext cx="601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Is your organisation a profit or non-profit organisation? </a:t>
            </a:r>
          </a:p>
        </p:txBody>
      </p:sp>
      <p:sp>
        <p:nvSpPr>
          <p:cNvPr id="93187" name="Text Box 1027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Question makes you look dumb!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764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Does the club have any gaming machines?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Look and see for yourself!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01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is the total cost of club merchandise?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Too complicated, interviewee unlikely to know the answer. Better to simply ask about types of product sold.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01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functions do you run through the year?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You will need to explain what is a function!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176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What are the pay rates for employees?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This information may be too sensitive!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764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Does the club have any gaming machines?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Look and see for yourself!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52600" y="1524000"/>
            <a:ext cx="6499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Does the organisation have a clubhouse?</a:t>
            </a: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752600" y="2971800"/>
            <a:ext cx="61118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AU" altLang="en-US"/>
              <a:t>You will get some strange looks, if you ask this question, especially if you are sitting in one at time of interview!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autoUpdateAnimBg="0"/>
    </p:bld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Designs\Bold Stripes.pot</Template>
  <TotalTime>30</TotalTime>
  <Words>298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Verdana</vt:lpstr>
      <vt:lpstr>Arial</vt:lpstr>
      <vt:lpstr>Wingdings</vt:lpstr>
      <vt:lpstr>Calibri</vt:lpstr>
      <vt:lpstr>Bold Stripes</vt:lpstr>
      <vt:lpstr>The Budget Interview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</dc:creator>
  <cp:lastModifiedBy>ukyawnaing</cp:lastModifiedBy>
  <cp:revision>3</cp:revision>
  <cp:lastPrinted>1601-01-01T00:00:00Z</cp:lastPrinted>
  <dcterms:created xsi:type="dcterms:W3CDTF">2008-08-18T14:02:15Z</dcterms:created>
  <dcterms:modified xsi:type="dcterms:W3CDTF">2015-04-02T11:54:21Z</dcterms:modified>
</cp:coreProperties>
</file>